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94A8D-DB7B-4F8C-94C7-7F4BA7991D47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C3943-4B9B-4A90-9ADC-21BE248C9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843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03579-B469-4E07-B274-6B2252C1F508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52482-2508-430C-BF28-34A8FD5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52482-2508-430C-BF28-34A8FD58108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1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15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33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27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2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85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43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48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53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16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12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2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156E-C70D-47E6-A84E-BE18F75A97D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16D78-BCBF-4DDD-803D-86C6E05E5B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94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070" y="3551564"/>
            <a:ext cx="2200275" cy="207645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649" y="12695"/>
            <a:ext cx="2789845" cy="203173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93902" y="186138"/>
            <a:ext cx="2112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Obecní úřad Kyšice pořádá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1575" y="1332802"/>
            <a:ext cx="927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latin typeface="Algerian" panose="04020705040A02060702" pitchFamily="82" charset="0"/>
              </a:rPr>
              <a:t>2</a:t>
            </a:r>
            <a:r>
              <a:rPr lang="cs-CZ" sz="5400" b="1" dirty="0" smtClean="0">
                <a:latin typeface="Algerian" panose="04020705040A02060702" pitchFamily="82" charset="0"/>
              </a:rPr>
              <a:t>. </a:t>
            </a:r>
            <a:r>
              <a:rPr lang="cs-CZ" sz="5400" b="1" dirty="0" err="1" smtClean="0">
                <a:latin typeface="Algerian" panose="04020705040A02060702" pitchFamily="82" charset="0"/>
              </a:rPr>
              <a:t>tradiČní</a:t>
            </a:r>
            <a:r>
              <a:rPr lang="cs-CZ" sz="5400" b="1" dirty="0" smtClean="0">
                <a:latin typeface="Algerian" panose="04020705040A02060702" pitchFamily="82" charset="0"/>
              </a:rPr>
              <a:t> DLABÁNÍ DÝNÍ</a:t>
            </a:r>
            <a:endParaRPr lang="cs-CZ" sz="5400" b="1" dirty="0">
              <a:latin typeface="Algerian" panose="04020705040A02060702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6836" y="2626822"/>
            <a:ext cx="10757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C000"/>
                </a:solidFill>
              </a:rPr>
              <a:t>30</a:t>
            </a:r>
            <a:r>
              <a:rPr lang="cs-CZ" sz="2400" b="1" dirty="0" smtClean="0">
                <a:solidFill>
                  <a:srgbClr val="FFC000"/>
                </a:solidFill>
              </a:rPr>
              <a:t>. 10. </a:t>
            </a:r>
            <a:r>
              <a:rPr lang="cs-CZ" sz="2400" b="1" dirty="0" smtClean="0">
                <a:solidFill>
                  <a:srgbClr val="FFC000"/>
                </a:solidFill>
              </a:rPr>
              <a:t>2021 </a:t>
            </a:r>
            <a:r>
              <a:rPr lang="cs-CZ" sz="2400" b="1" dirty="0" smtClean="0">
                <a:solidFill>
                  <a:srgbClr val="FFC000"/>
                </a:solidFill>
              </a:rPr>
              <a:t>od </a:t>
            </a:r>
            <a:r>
              <a:rPr lang="cs-CZ" sz="2400" b="1" dirty="0" smtClean="0">
                <a:solidFill>
                  <a:srgbClr val="FFC000"/>
                </a:solidFill>
              </a:rPr>
              <a:t>15 </a:t>
            </a:r>
            <a:r>
              <a:rPr lang="cs-CZ" sz="2400" b="1" dirty="0" smtClean="0">
                <a:solidFill>
                  <a:srgbClr val="FFC000"/>
                </a:solidFill>
              </a:rPr>
              <a:t>hodin ve Sportovní hale v Kyšicích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77221" y="3672112"/>
            <a:ext cx="822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Přijďte si užít hezké odpoledne a </a:t>
            </a:r>
            <a:r>
              <a:rPr lang="cs-CZ" sz="2000" b="1" dirty="0" smtClean="0"/>
              <a:t>vydlabanými dýněmi </a:t>
            </a:r>
            <a:r>
              <a:rPr lang="cs-CZ" sz="2000" b="1" dirty="0" smtClean="0"/>
              <a:t>vyzdobit naší náves!!!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378360" y="5825868"/>
            <a:ext cx="562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Vlastní dýně vítaná, nožík a lžíce také.</a:t>
            </a:r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69" y="4270076"/>
            <a:ext cx="3481022" cy="231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068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44</Words>
  <Application>Microsoft Office PowerPoint</Application>
  <PresentationFormat>Širokoúhlá obrazovka</PresentationFormat>
  <Paragraphs>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Marketa Osvaldova</dc:creator>
  <cp:lastModifiedBy>Marketa Osvaldova</cp:lastModifiedBy>
  <cp:revision>9</cp:revision>
  <cp:lastPrinted>2019-10-03T08:23:10Z</cp:lastPrinted>
  <dcterms:created xsi:type="dcterms:W3CDTF">2019-10-03T06:29:20Z</dcterms:created>
  <dcterms:modified xsi:type="dcterms:W3CDTF">2021-10-08T10:34:33Z</dcterms:modified>
</cp:coreProperties>
</file>