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3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3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4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09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56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65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37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31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3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00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08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D9C88-F0B9-4197-8F4C-74013E9B0303}" type="datetimeFigureOut">
              <a:rPr lang="cs-CZ" smtClean="0"/>
              <a:t>31.08.2021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9C07-DD7A-4A1A-8146-D57290BC3F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52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2718" y="1328989"/>
            <a:ext cx="1879175" cy="242474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229991" y="498728"/>
            <a:ext cx="98283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Roz</a:t>
            </a:r>
            <a:r>
              <a:rPr lang="cs-CZ" sz="54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lou</a:t>
            </a:r>
            <a:r>
              <a:rPr lang="cs-CZ" sz="5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če</a:t>
            </a:r>
            <a:r>
              <a:rPr lang="cs-CZ" sz="5400" b="1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ní</a:t>
            </a:r>
            <a:r>
              <a:rPr lang="cs-CZ" sz="5400" b="1" dirty="0" smtClean="0">
                <a:latin typeface="Arial Black" panose="020B0A04020102020204" pitchFamily="34" charset="0"/>
              </a:rPr>
              <a:t> </a:t>
            </a:r>
            <a:r>
              <a:rPr lang="cs-CZ" sz="5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s</a:t>
            </a:r>
            <a:r>
              <a:rPr lang="cs-CZ" sz="5400" b="1" dirty="0" smtClean="0">
                <a:latin typeface="Arial Black" panose="020B0A04020102020204" pitchFamily="34" charset="0"/>
              </a:rPr>
              <a:t> </a:t>
            </a:r>
            <a:r>
              <a:rPr lang="cs-CZ" sz="5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prá</a:t>
            </a:r>
            <a:r>
              <a:rPr lang="cs-CZ" sz="54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zdni</a:t>
            </a:r>
            <a:r>
              <a:rPr lang="cs-CZ" sz="54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na</a:t>
            </a:r>
            <a:r>
              <a:rPr lang="cs-CZ" sz="54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mi</a:t>
            </a:r>
            <a:endParaRPr lang="cs-CZ" sz="5400" b="1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5742" y="129396"/>
            <a:ext cx="325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Obec Kyšice zve děti i dospělé na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132053" y="2113472"/>
            <a:ext cx="30948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KDY: </a:t>
            </a:r>
            <a:r>
              <a:rPr lang="cs-CZ" dirty="0" smtClean="0"/>
              <a:t>5</a:t>
            </a:r>
            <a:r>
              <a:rPr lang="cs-CZ" dirty="0" smtClean="0"/>
              <a:t>.9.2021 </a:t>
            </a:r>
            <a:r>
              <a:rPr lang="cs-CZ" dirty="0" smtClean="0"/>
              <a:t>od </a:t>
            </a:r>
            <a:r>
              <a:rPr lang="cs-CZ" dirty="0" smtClean="0"/>
              <a:t>13 </a:t>
            </a:r>
            <a:r>
              <a:rPr lang="cs-CZ" dirty="0" smtClean="0"/>
              <a:t>hodin </a:t>
            </a:r>
          </a:p>
          <a:p>
            <a:r>
              <a:rPr lang="cs-CZ" sz="3200" b="1" dirty="0" smtClean="0">
                <a:solidFill>
                  <a:srgbClr val="FF0000"/>
                </a:solidFill>
              </a:rPr>
              <a:t>KDE: </a:t>
            </a:r>
            <a:r>
              <a:rPr lang="cs-CZ" dirty="0" smtClean="0"/>
              <a:t>u rybníka Parkán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88853" y="3260785"/>
            <a:ext cx="42249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Co vás čeká: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</a:t>
            </a:r>
            <a:r>
              <a:rPr lang="cs-CZ" dirty="0" smtClean="0"/>
              <a:t>ry pro děti                odměna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</a:t>
            </a:r>
            <a:r>
              <a:rPr lang="cs-CZ" dirty="0" smtClean="0"/>
              <a:t>kákací hrad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t</a:t>
            </a:r>
            <a:r>
              <a:rPr lang="cs-CZ" dirty="0" smtClean="0"/>
              <a:t>etování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rojížďka na </a:t>
            </a:r>
            <a:r>
              <a:rPr lang="cs-CZ" dirty="0" smtClean="0"/>
              <a:t>koni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ůžete se těšit na dobroty od sponzora 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3014930" y="3605839"/>
            <a:ext cx="560717" cy="260345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70936" y="6116128"/>
            <a:ext cx="2223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Občerstvení zajištěno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697907" y="1279042"/>
            <a:ext cx="7067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a</a:t>
            </a:r>
            <a:r>
              <a:rPr lang="cs-CZ" sz="2000" b="1" dirty="0" smtClean="0"/>
              <a:t>neb přijďte si zasportovat a pobavit se</a:t>
            </a:r>
            <a:endParaRPr lang="cs-CZ" sz="2000" b="1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792" y="4435475"/>
            <a:ext cx="1143715" cy="67369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4462" y="2541360"/>
            <a:ext cx="1847850" cy="2943225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7164" y="3736011"/>
            <a:ext cx="2247900" cy="2943225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4177" y="1227110"/>
            <a:ext cx="1205103" cy="208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377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51</Words>
  <Application>Microsoft Office PowerPoint</Application>
  <PresentationFormat>Širokoúhlá obrazovka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Marketa Osvaldova</dc:creator>
  <cp:lastModifiedBy>Marketa Osvaldova</cp:lastModifiedBy>
  <cp:revision>8</cp:revision>
  <dcterms:created xsi:type="dcterms:W3CDTF">2021-07-14T13:32:39Z</dcterms:created>
  <dcterms:modified xsi:type="dcterms:W3CDTF">2021-08-31T05:07:26Z</dcterms:modified>
</cp:coreProperties>
</file>